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12961673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12961673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12961673e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12961673e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12961673e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12961673e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2d31398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2d31398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12961673e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12961673e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12961673e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12961673e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12961673e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12961673e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2d313980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2d313980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2d313980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2d313980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2d313989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2d313989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12961673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12961673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2d313980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2d313980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2d313980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52d313980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2d313980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2d313980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2d313980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2d313980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12961673e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12961673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12961673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12961673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12961673e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12961673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2d31398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2d31398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12961673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12961673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12961673e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12961673e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12961673e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12961673e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Lorca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Hard things made easy 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Fidget : la Conception</a:t>
            </a:r>
            <a:endParaRPr/>
          </a:p>
        </p:txBody>
      </p:sp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500" y="2078875"/>
            <a:ext cx="2552700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0202" y="2087938"/>
            <a:ext cx="2552700" cy="2496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" y="1090600"/>
            <a:ext cx="9144000" cy="3426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Fidget : la Conception</a:t>
            </a:r>
            <a:endParaRPr/>
          </a:p>
        </p:txBody>
      </p:sp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500" y="2078875"/>
            <a:ext cx="2552700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0202" y="2087938"/>
            <a:ext cx="2552700" cy="2496473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/>
          <p:nvPr/>
        </p:nvSpPr>
        <p:spPr>
          <a:xfrm>
            <a:off x="3180000" y="3628200"/>
            <a:ext cx="309600" cy="32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" name="Google Shape;173;p23"/>
          <p:cNvCxnSpPr>
            <a:endCxn id="172" idx="1"/>
          </p:cNvCxnSpPr>
          <p:nvPr/>
        </p:nvCxnSpPr>
        <p:spPr>
          <a:xfrm>
            <a:off x="2550300" y="3009150"/>
            <a:ext cx="6297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3"/>
          <p:cNvCxnSpPr>
            <a:stCxn id="172" idx="3"/>
          </p:cNvCxnSpPr>
          <p:nvPr/>
        </p:nvCxnSpPr>
        <p:spPr>
          <a:xfrm flipH="1" rot="10800000">
            <a:off x="3489600" y="2966550"/>
            <a:ext cx="714900" cy="82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Fidget : la Conception</a:t>
            </a:r>
            <a:endParaRPr/>
          </a:p>
        </p:txBody>
      </p:sp>
      <p:sp>
        <p:nvSpPr>
          <p:cNvPr id="180" name="Google Shape;180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Avantage :</a:t>
            </a:r>
            <a:endParaRPr sz="18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Facile à faire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Desavantage:</a:t>
            </a:r>
            <a:endParaRPr sz="18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Ne marche que dans le sens vertical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Besoin de calculations précises</a:t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Fidget : L’Implémentation</a:t>
            </a:r>
            <a:endParaRPr/>
          </a:p>
        </p:txBody>
      </p:sp>
      <p:pic>
        <p:nvPicPr>
          <p:cNvPr id="186" name="Google Shape;18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50" y="1902825"/>
            <a:ext cx="3776850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5"/>
          <p:cNvSpPr txBox="1"/>
          <p:nvPr/>
        </p:nvSpPr>
        <p:spPr>
          <a:xfrm>
            <a:off x="4870800" y="1843000"/>
            <a:ext cx="3422700" cy="28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Arduino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2 * Stepper Motor avec Driver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2 * Poulie GT2 avec Courroie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Alimentation 5V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Analogue Joystick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Encadrement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Les Poids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Pompe à eau et Water Level Sensor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○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Remplacés par un Servo pour la 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démonstration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: L’Ergonomie</a:t>
            </a:r>
            <a:endParaRPr/>
          </a:p>
        </p:txBody>
      </p:sp>
      <p:sp>
        <p:nvSpPr>
          <p:cNvPr id="193" name="Google Shape;193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3">
            <a:alphaModFix/>
          </a:blip>
          <a:srcRect b="50406" l="0" r="0" t="0"/>
          <a:stretch/>
        </p:blipFill>
        <p:spPr>
          <a:xfrm>
            <a:off x="729450" y="1950650"/>
            <a:ext cx="2683500" cy="273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6"/>
          <p:cNvPicPr preferRelativeResize="0"/>
          <p:nvPr/>
        </p:nvPicPr>
        <p:blipFill rotWithShape="1">
          <a:blip r:embed="rId4">
            <a:alphaModFix/>
          </a:blip>
          <a:srcRect b="14425" l="0" r="0" t="50000"/>
          <a:stretch/>
        </p:blipFill>
        <p:spPr>
          <a:xfrm>
            <a:off x="4031450" y="1950649"/>
            <a:ext cx="3737246" cy="2732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: L’Ergonomie</a:t>
            </a:r>
            <a:endParaRPr/>
          </a:p>
        </p:txBody>
      </p:sp>
      <p:sp>
        <p:nvSpPr>
          <p:cNvPr id="201" name="Google Shape;201;p27"/>
          <p:cNvSpPr/>
          <p:nvPr/>
        </p:nvSpPr>
        <p:spPr>
          <a:xfrm>
            <a:off x="1004975" y="2512625"/>
            <a:ext cx="1632300" cy="178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Fidget</a:t>
            </a:r>
            <a:endParaRPr sz="3000"/>
          </a:p>
        </p:txBody>
      </p:sp>
      <p:sp>
        <p:nvSpPr>
          <p:cNvPr id="202" name="Google Shape;202;p27"/>
          <p:cNvSpPr/>
          <p:nvPr/>
        </p:nvSpPr>
        <p:spPr>
          <a:xfrm>
            <a:off x="6785850" y="2512625"/>
            <a:ext cx="1632300" cy="1784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App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Flowery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03" name="Google Shape;203;p27"/>
          <p:cNvSpPr txBox="1"/>
          <p:nvPr/>
        </p:nvSpPr>
        <p:spPr>
          <a:xfrm>
            <a:off x="3310275" y="2723825"/>
            <a:ext cx="3016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UDP : Scanner le réseau local pour détecter le Fidget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4" name="Google Shape;204;p27"/>
          <p:cNvCxnSpPr>
            <a:stCxn id="201" idx="3"/>
            <a:endCxn id="202" idx="1"/>
          </p:cNvCxnSpPr>
          <p:nvPr/>
        </p:nvCxnSpPr>
        <p:spPr>
          <a:xfrm>
            <a:off x="2637275" y="3404825"/>
            <a:ext cx="414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: L’Ergonomie</a:t>
            </a:r>
            <a:endParaRPr/>
          </a:p>
        </p:txBody>
      </p:sp>
      <p:sp>
        <p:nvSpPr>
          <p:cNvPr id="210" name="Google Shape;210;p28"/>
          <p:cNvSpPr txBox="1"/>
          <p:nvPr>
            <p:ph idx="1" type="body"/>
          </p:nvPr>
        </p:nvSpPr>
        <p:spPr>
          <a:xfrm>
            <a:off x="5199925" y="2088275"/>
            <a:ext cx="3077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Détection de Swipe</a:t>
            </a:r>
            <a:endParaRPr sz="1800"/>
          </a:p>
        </p:txBody>
      </p:sp>
      <p:pic>
        <p:nvPicPr>
          <p:cNvPr id="211" name="Google Shape;211;p28"/>
          <p:cNvPicPr preferRelativeResize="0"/>
          <p:nvPr/>
        </p:nvPicPr>
        <p:blipFill rotWithShape="1">
          <a:blip r:embed="rId3">
            <a:alphaModFix/>
          </a:blip>
          <a:srcRect b="14425" l="0" r="0" t="50000"/>
          <a:stretch/>
        </p:blipFill>
        <p:spPr>
          <a:xfrm>
            <a:off x="729450" y="1960524"/>
            <a:ext cx="3737246" cy="2732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: L’Ergonomie</a:t>
            </a:r>
            <a:endParaRPr/>
          </a:p>
        </p:txBody>
      </p:sp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5199925" y="2088275"/>
            <a:ext cx="3077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Événement</a:t>
            </a:r>
            <a:r>
              <a:rPr lang="en" sz="1800"/>
              <a:t> par défaut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Le rayon de détection est étroit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Faut déplacer le doigt de longue distance pour valider comme un swipe </a:t>
            </a:r>
            <a:endParaRPr sz="1800"/>
          </a:p>
        </p:txBody>
      </p:sp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 b="14425" l="0" r="0" t="50000"/>
          <a:stretch/>
        </p:blipFill>
        <p:spPr>
          <a:xfrm>
            <a:off x="729450" y="1960524"/>
            <a:ext cx="3737246" cy="2732898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9"/>
          <p:cNvSpPr/>
          <p:nvPr/>
        </p:nvSpPr>
        <p:spPr>
          <a:xfrm rot="5400000">
            <a:off x="2019763" y="1708900"/>
            <a:ext cx="1156600" cy="376125"/>
          </a:xfrm>
          <a:prstGeom prst="flowChartOnlineStora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9"/>
          <p:cNvSpPr/>
          <p:nvPr/>
        </p:nvSpPr>
        <p:spPr>
          <a:xfrm rot="10800000">
            <a:off x="3629638" y="3177725"/>
            <a:ext cx="1156600" cy="376125"/>
          </a:xfrm>
          <a:prstGeom prst="flowChartOnlineStora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355413" y="3177725"/>
            <a:ext cx="1156600" cy="376125"/>
          </a:xfrm>
          <a:prstGeom prst="flowChartOnlineStora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/>
          <p:nvPr/>
        </p:nvSpPr>
        <p:spPr>
          <a:xfrm rot="-5400000">
            <a:off x="2019763" y="4680325"/>
            <a:ext cx="1156600" cy="376125"/>
          </a:xfrm>
          <a:prstGeom prst="flowChartOnlineStora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: L’Ergonomie</a:t>
            </a:r>
            <a:endParaRPr/>
          </a:p>
        </p:txBody>
      </p:sp>
      <p:sp>
        <p:nvSpPr>
          <p:cNvPr id="228" name="Google Shape;228;p30"/>
          <p:cNvSpPr txBox="1"/>
          <p:nvPr>
            <p:ph idx="1" type="body"/>
          </p:nvPr>
        </p:nvSpPr>
        <p:spPr>
          <a:xfrm>
            <a:off x="5143500" y="2041275"/>
            <a:ext cx="3077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Optimisation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Agrandir le rayon de détection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Faire </a:t>
            </a:r>
            <a:r>
              <a:rPr lang="en" sz="1800"/>
              <a:t>court</a:t>
            </a:r>
            <a:r>
              <a:rPr lang="en" sz="1800"/>
              <a:t> la distance valide pour la détection</a:t>
            </a:r>
            <a:endParaRPr sz="1800"/>
          </a:p>
        </p:txBody>
      </p:sp>
      <p:pic>
        <p:nvPicPr>
          <p:cNvPr id="229" name="Google Shape;229;p30"/>
          <p:cNvPicPr preferRelativeResize="0"/>
          <p:nvPr/>
        </p:nvPicPr>
        <p:blipFill rotWithShape="1">
          <a:blip r:embed="rId3">
            <a:alphaModFix/>
          </a:blip>
          <a:srcRect b="14425" l="0" r="0" t="50000"/>
          <a:stretch/>
        </p:blipFill>
        <p:spPr>
          <a:xfrm>
            <a:off x="729450" y="1960524"/>
            <a:ext cx="3737246" cy="273289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0"/>
          <p:cNvSpPr/>
          <p:nvPr/>
        </p:nvSpPr>
        <p:spPr>
          <a:xfrm rot="5400000">
            <a:off x="1896425" y="1751500"/>
            <a:ext cx="1403300" cy="946900"/>
          </a:xfrm>
          <a:prstGeom prst="flowChartOnlineStora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/>
          <p:cNvSpPr/>
          <p:nvPr/>
        </p:nvSpPr>
        <p:spPr>
          <a:xfrm rot="10800000">
            <a:off x="3168925" y="2964225"/>
            <a:ext cx="1476200" cy="926975"/>
          </a:xfrm>
          <a:prstGeom prst="flowChartOnlineStora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"/>
          <p:cNvSpPr/>
          <p:nvPr/>
        </p:nvSpPr>
        <p:spPr>
          <a:xfrm>
            <a:off x="535975" y="3004325"/>
            <a:ext cx="1455600" cy="846775"/>
          </a:xfrm>
          <a:prstGeom prst="flowChartOnlineStora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0"/>
          <p:cNvSpPr/>
          <p:nvPr/>
        </p:nvSpPr>
        <p:spPr>
          <a:xfrm rot="-5400000">
            <a:off x="1751525" y="4132925"/>
            <a:ext cx="1657425" cy="1004725"/>
          </a:xfrm>
          <a:prstGeom prst="flowChartOnlineStora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: L’Ergonomie</a:t>
            </a:r>
            <a:endParaRPr/>
          </a:p>
        </p:txBody>
      </p:sp>
      <p:sp>
        <p:nvSpPr>
          <p:cNvPr id="239" name="Google Shape;239;p31"/>
          <p:cNvSpPr txBox="1"/>
          <p:nvPr>
            <p:ph idx="1" type="body"/>
          </p:nvPr>
        </p:nvSpPr>
        <p:spPr>
          <a:xfrm>
            <a:off x="5199925" y="2088275"/>
            <a:ext cx="3077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Feedbacks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Le </a:t>
            </a:r>
            <a:r>
              <a:rPr lang="en" sz="1800"/>
              <a:t>flash</a:t>
            </a:r>
            <a:r>
              <a:rPr lang="en" sz="1800"/>
              <a:t> du sens de swipe devient vert</a:t>
            </a:r>
            <a:endParaRPr sz="1800"/>
          </a:p>
        </p:txBody>
      </p:sp>
      <p:pic>
        <p:nvPicPr>
          <p:cNvPr id="240" name="Google Shape;240;p31"/>
          <p:cNvPicPr preferRelativeResize="0"/>
          <p:nvPr/>
        </p:nvPicPr>
        <p:blipFill rotWithShape="1">
          <a:blip r:embed="rId3">
            <a:alphaModFix/>
          </a:blip>
          <a:srcRect b="13418" l="0" r="0" t="49544"/>
          <a:stretch/>
        </p:blipFill>
        <p:spPr>
          <a:xfrm>
            <a:off x="729450" y="1932275"/>
            <a:ext cx="3719274" cy="2831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Lorca : le Persona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40 ans, celibataire, homme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Ingenieur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T</a:t>
            </a:r>
            <a:r>
              <a:rPr lang="en" sz="1800"/>
              <a:t>étraplégique sévère :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	</a:t>
            </a:r>
            <a:r>
              <a:rPr b="1" lang="en" sz="1800"/>
              <a:t>Il ne peut bouger que son </a:t>
            </a:r>
            <a:r>
              <a:rPr b="1" lang="en" sz="1800"/>
              <a:t>tête</a:t>
            </a:r>
            <a:r>
              <a:rPr b="1" lang="en" sz="1800"/>
              <a:t> et un main.</a:t>
            </a:r>
            <a:endParaRPr b="1" sz="18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4396" y="1769096"/>
            <a:ext cx="2880650" cy="288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: L’Ergonomie</a:t>
            </a:r>
            <a:endParaRPr/>
          </a:p>
        </p:txBody>
      </p:sp>
      <p:sp>
        <p:nvSpPr>
          <p:cNvPr id="246" name="Google Shape;246;p32"/>
          <p:cNvSpPr txBox="1"/>
          <p:nvPr>
            <p:ph idx="1" type="body"/>
          </p:nvPr>
        </p:nvSpPr>
        <p:spPr>
          <a:xfrm>
            <a:off x="5199925" y="2088275"/>
            <a:ext cx="3077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Double Tapper 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Au lieu de tapper une seule fois pour éviter de se tromper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Prolonger le temps de détection jusqu’à 350ms</a:t>
            </a:r>
            <a:endParaRPr sz="1800"/>
          </a:p>
        </p:txBody>
      </p:sp>
      <p:pic>
        <p:nvPicPr>
          <p:cNvPr id="247" name="Google Shape;247;p32"/>
          <p:cNvPicPr preferRelativeResize="0"/>
          <p:nvPr/>
        </p:nvPicPr>
        <p:blipFill rotWithShape="1">
          <a:blip r:embed="rId3">
            <a:alphaModFix/>
          </a:blip>
          <a:srcRect b="14425" l="0" r="0" t="50000"/>
          <a:stretch/>
        </p:blipFill>
        <p:spPr>
          <a:xfrm>
            <a:off x="729450" y="1960524"/>
            <a:ext cx="3737246" cy="2732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Flowery : les Techniques</a:t>
            </a:r>
            <a:endParaRPr/>
          </a:p>
        </p:txBody>
      </p:sp>
      <p:pic>
        <p:nvPicPr>
          <p:cNvPr id="253" name="Google Shape;25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275" y="2135300"/>
            <a:ext cx="2068701" cy="1408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9149" y="2005275"/>
            <a:ext cx="2726900" cy="166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875" y="1853850"/>
            <a:ext cx="1869275" cy="21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Démonstration</a:t>
            </a:r>
            <a:endParaRPr/>
          </a:p>
        </p:txBody>
      </p:sp>
      <p:sp>
        <p:nvSpPr>
          <p:cNvPr id="261" name="Google Shape;261;p34"/>
          <p:cNvSpPr txBox="1"/>
          <p:nvPr/>
        </p:nvSpPr>
        <p:spPr>
          <a:xfrm>
            <a:off x="855700" y="3103000"/>
            <a:ext cx="59709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Bonus : le Fidget peut être aussi 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contrôlé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par le Joystick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2" name="Google Shape;26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3400" y="2765825"/>
            <a:ext cx="2330225" cy="174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 pour votre </a:t>
            </a:r>
            <a:r>
              <a:rPr lang="en"/>
              <a:t>attention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Lorca : le Jardinage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Lorca aime le jardinage.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Son jardin vertical est parmi les seules amusements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 </a:t>
            </a:r>
            <a:r>
              <a:rPr lang="en" sz="1800"/>
              <a:t>après</a:t>
            </a:r>
            <a:r>
              <a:rPr lang="en" sz="1800"/>
              <a:t> l’incident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Le jardin a besoin d’arroser et nourrir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J’aimerais lui aider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8405" y="1318650"/>
            <a:ext cx="2895426" cy="36192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Flowery</a:t>
            </a:r>
            <a:endParaRPr/>
          </a:p>
        </p:txBody>
      </p:sp>
      <p:sp>
        <p:nvSpPr>
          <p:cNvPr id="107" name="Google Shape;107;p16"/>
          <p:cNvSpPr txBox="1"/>
          <p:nvPr>
            <p:ph idx="4294967295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Outil simple IoT pour le jardinage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1638" y="625563"/>
            <a:ext cx="2267975" cy="226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Flowery : la Philosophie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1986525" y="2078875"/>
            <a:ext cx="69456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C’est fait, nous nous somme occupés de votre jardin, vous n’avez rien </a:t>
            </a:r>
            <a:r>
              <a:rPr lang="en" sz="3000">
                <a:solidFill>
                  <a:srgbClr val="434343"/>
                </a:solidFill>
              </a:rPr>
              <a:t>à</a:t>
            </a:r>
            <a:r>
              <a:rPr lang="en" sz="3000"/>
              <a:t> faire</a:t>
            </a:r>
            <a:endParaRPr sz="3000"/>
          </a:p>
        </p:txBody>
      </p:sp>
      <p:sp>
        <p:nvSpPr>
          <p:cNvPr id="115" name="Google Shape;115;p17"/>
          <p:cNvSpPr/>
          <p:nvPr/>
        </p:nvSpPr>
        <p:spPr>
          <a:xfrm>
            <a:off x="618275" y="2078875"/>
            <a:ext cx="1263000" cy="1263000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/>
          <p:nvPr/>
        </p:nvSpPr>
        <p:spPr>
          <a:xfrm>
            <a:off x="726575" y="3622500"/>
            <a:ext cx="1046400" cy="992100"/>
          </a:xfrm>
          <a:prstGeom prst="ellipse">
            <a:avLst/>
          </a:prstGeom>
          <a:solidFill>
            <a:srgbClr val="12E08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1986525" y="3572550"/>
            <a:ext cx="69456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Bénéficiez</a:t>
            </a:r>
            <a:r>
              <a:rPr lang="en" sz="3000"/>
              <a:t> vous de votre jardin, nous </a:t>
            </a:r>
            <a:r>
              <a:rPr lang="en" sz="3000"/>
              <a:t>faisons les choses dur</a:t>
            </a:r>
            <a:r>
              <a:rPr lang="en" sz="3000"/>
              <a:t>es pour vous</a:t>
            </a:r>
            <a:endParaRPr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Flowery : la Philosophie</a:t>
            </a:r>
            <a:endParaRPr/>
          </a:p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729450" y="2078875"/>
            <a:ext cx="3842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On vous aider de faire le jardinage, le façon que vous vous bénéficiez comme d’habit.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Flowery est un système à l’aide de </a:t>
            </a:r>
            <a:r>
              <a:rPr lang="en" sz="1800"/>
              <a:t>contrôler</a:t>
            </a:r>
            <a:r>
              <a:rPr lang="en" sz="1800"/>
              <a:t> par vous-même vos activités jardinage</a:t>
            </a:r>
            <a:endParaRPr sz="1800"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1163" y="2075425"/>
            <a:ext cx="2267975" cy="226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Flowery : Overview</a:t>
            </a:r>
            <a:endParaRPr/>
          </a:p>
        </p:txBody>
      </p:sp>
      <p:pic>
        <p:nvPicPr>
          <p:cNvPr id="130" name="Google Shape;1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175" y="1853850"/>
            <a:ext cx="2282650" cy="304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 rotWithShape="1">
          <a:blip r:embed="rId4">
            <a:alphaModFix/>
          </a:blip>
          <a:srcRect b="14427" l="0" r="0" t="0"/>
          <a:stretch/>
        </p:blipFill>
        <p:spPr>
          <a:xfrm>
            <a:off x="4376225" y="1419500"/>
            <a:ext cx="2025275" cy="355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780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Flowery : la Structure</a:t>
            </a: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1004975" y="2512625"/>
            <a:ext cx="1632300" cy="178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Fidget</a:t>
            </a:r>
            <a:endParaRPr sz="3000"/>
          </a:p>
        </p:txBody>
      </p:sp>
      <p:sp>
        <p:nvSpPr>
          <p:cNvPr id="138" name="Google Shape;138;p20"/>
          <p:cNvSpPr/>
          <p:nvPr/>
        </p:nvSpPr>
        <p:spPr>
          <a:xfrm>
            <a:off x="3958725" y="3070325"/>
            <a:ext cx="1632300" cy="1784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Raspberry Pi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Server Node.js</a:t>
            </a:r>
            <a:endParaRPr sz="2400"/>
          </a:p>
        </p:txBody>
      </p:sp>
      <p:sp>
        <p:nvSpPr>
          <p:cNvPr id="139" name="Google Shape;139;p20"/>
          <p:cNvSpPr/>
          <p:nvPr/>
        </p:nvSpPr>
        <p:spPr>
          <a:xfrm>
            <a:off x="7083050" y="2512625"/>
            <a:ext cx="1632300" cy="1784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App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Flowery</a:t>
            </a:r>
            <a:endParaRPr sz="3000">
              <a:solidFill>
                <a:srgbClr val="FFFFFF"/>
              </a:solidFill>
            </a:endParaRPr>
          </a:p>
        </p:txBody>
      </p:sp>
      <p:cxnSp>
        <p:nvCxnSpPr>
          <p:cNvPr id="140" name="Google Shape;140;p20"/>
          <p:cNvCxnSpPr>
            <a:stCxn id="138" idx="3"/>
            <a:endCxn id="139" idx="1"/>
          </p:cNvCxnSpPr>
          <p:nvPr/>
        </p:nvCxnSpPr>
        <p:spPr>
          <a:xfrm flipH="1" rot="10800000">
            <a:off x="5591025" y="3404825"/>
            <a:ext cx="1491900" cy="5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20"/>
          <p:cNvCxnSpPr>
            <a:stCxn id="138" idx="0"/>
            <a:endCxn id="139" idx="0"/>
          </p:cNvCxnSpPr>
          <p:nvPr/>
        </p:nvCxnSpPr>
        <p:spPr>
          <a:xfrm flipH="1" rot="10800000">
            <a:off x="4774875" y="2512625"/>
            <a:ext cx="3124200" cy="5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20"/>
          <p:cNvCxnSpPr>
            <a:stCxn id="137" idx="3"/>
            <a:endCxn id="138" idx="1"/>
          </p:cNvCxnSpPr>
          <p:nvPr/>
        </p:nvCxnSpPr>
        <p:spPr>
          <a:xfrm>
            <a:off x="2637275" y="3404825"/>
            <a:ext cx="1321500" cy="5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0"/>
          <p:cNvSpPr txBox="1"/>
          <p:nvPr/>
        </p:nvSpPr>
        <p:spPr>
          <a:xfrm>
            <a:off x="4774863" y="2385888"/>
            <a:ext cx="22830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UDP : Detection de Fidget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2807925" y="3214675"/>
            <a:ext cx="10017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Serial Port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5812725" y="3240925"/>
            <a:ext cx="12702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WebSocket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Fidget : la Conception</a:t>
            </a:r>
            <a:endParaRPr/>
          </a:p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1"/>
          <p:cNvPicPr preferRelativeResize="0"/>
          <p:nvPr/>
        </p:nvPicPr>
        <p:blipFill rotWithShape="1">
          <a:blip r:embed="rId3">
            <a:alphaModFix/>
          </a:blip>
          <a:srcRect b="14425" l="0" r="0" t="50000"/>
          <a:stretch/>
        </p:blipFill>
        <p:spPr>
          <a:xfrm>
            <a:off x="729450" y="2078875"/>
            <a:ext cx="3623400" cy="264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6725" y="1864663"/>
            <a:ext cx="3078051" cy="307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6717" y="2078888"/>
            <a:ext cx="3532835" cy="264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